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5" r:id="rId2"/>
    <p:sldId id="260" r:id="rId3"/>
    <p:sldId id="377" r:id="rId4"/>
    <p:sldId id="466" r:id="rId5"/>
    <p:sldId id="467" r:id="rId6"/>
    <p:sldId id="430" r:id="rId7"/>
    <p:sldId id="393" r:id="rId8"/>
    <p:sldId id="429" r:id="rId9"/>
    <p:sldId id="276" r:id="rId10"/>
    <p:sldId id="421" r:id="rId11"/>
    <p:sldId id="381" r:id="rId12"/>
    <p:sldId id="431" r:id="rId13"/>
    <p:sldId id="418" r:id="rId14"/>
    <p:sldId id="432" r:id="rId15"/>
    <p:sldId id="422" r:id="rId16"/>
    <p:sldId id="380" r:id="rId17"/>
    <p:sldId id="382" r:id="rId18"/>
    <p:sldId id="379" r:id="rId19"/>
    <p:sldId id="378" r:id="rId20"/>
    <p:sldId id="376" r:id="rId21"/>
    <p:sldId id="427" r:id="rId22"/>
    <p:sldId id="428" r:id="rId23"/>
    <p:sldId id="387" r:id="rId24"/>
    <p:sldId id="394" r:id="rId25"/>
    <p:sldId id="434" r:id="rId26"/>
    <p:sldId id="438" r:id="rId27"/>
    <p:sldId id="388" r:id="rId28"/>
    <p:sldId id="435" r:id="rId29"/>
    <p:sldId id="433" r:id="rId30"/>
    <p:sldId id="465" r:id="rId31"/>
    <p:sldId id="395" r:id="rId32"/>
    <p:sldId id="437" r:id="rId33"/>
    <p:sldId id="439" r:id="rId34"/>
    <p:sldId id="441" r:id="rId35"/>
    <p:sldId id="389" r:id="rId36"/>
    <p:sldId id="390" r:id="rId37"/>
    <p:sldId id="440" r:id="rId38"/>
    <p:sldId id="443" r:id="rId39"/>
    <p:sldId id="396" r:id="rId40"/>
    <p:sldId id="442" r:id="rId41"/>
    <p:sldId id="416" r:id="rId42"/>
    <p:sldId id="397" r:id="rId43"/>
    <p:sldId id="401" r:id="rId44"/>
    <p:sldId id="406" r:id="rId45"/>
    <p:sldId id="410" r:id="rId46"/>
    <p:sldId id="411" r:id="rId47"/>
    <p:sldId id="412" r:id="rId48"/>
    <p:sldId id="398" r:id="rId49"/>
    <p:sldId id="402" r:id="rId50"/>
    <p:sldId id="462" r:id="rId51"/>
    <p:sldId id="444" r:id="rId52"/>
    <p:sldId id="413" r:id="rId53"/>
    <p:sldId id="399" r:id="rId54"/>
    <p:sldId id="445" r:id="rId55"/>
    <p:sldId id="414" r:id="rId56"/>
    <p:sldId id="448" r:id="rId57"/>
    <p:sldId id="447" r:id="rId58"/>
    <p:sldId id="449" r:id="rId59"/>
    <p:sldId id="450" r:id="rId60"/>
    <p:sldId id="451" r:id="rId61"/>
    <p:sldId id="459" r:id="rId62"/>
    <p:sldId id="460" r:id="rId63"/>
    <p:sldId id="400" r:id="rId64"/>
    <p:sldId id="403" r:id="rId65"/>
    <p:sldId id="464" r:id="rId66"/>
    <p:sldId id="404" r:id="rId67"/>
    <p:sldId id="463" r:id="rId68"/>
    <p:sldId id="4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2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11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11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710.png"/><Relationship Id="rId12" Type="http://schemas.openxmlformats.org/officeDocument/2006/relationships/image" Target="../media/image77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2024, 2025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smaller area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f-stops, f-ratio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Optic axis is perpendicular to the image plane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pPr lvl="1"/>
                <a:r>
                  <a:rPr lang="en-US" dirty="0"/>
                  <a:t>Location of the pinhole 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</a:t>
                </a:r>
                <a:r>
                  <a:rPr lang="en-US" b="1" dirty="0"/>
                  <a:t>world coordinates</a:t>
                </a:r>
                <a:r>
                  <a:rPr lang="en-US" dirty="0"/>
                  <a:t> of object: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 or optic center,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coordinates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74DC6-0FF7-8B02-9B03-27010D77B40A}"/>
              </a:ext>
            </a:extLst>
          </p:cNvPr>
          <p:cNvSpPr txBox="1"/>
          <p:nvPr/>
        </p:nvSpPr>
        <p:spPr>
          <a:xfrm>
            <a:off x="1209020" y="3521530"/>
            <a:ext cx="1625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Right Hand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project the image of an object to an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coordinates of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at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 in homogenous coordinates: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in homogeneous coordinates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pPr marL="0" indent="0">
                  <a:buNone/>
                </a:pPr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pPr marL="0" indent="0">
                  <a:buNone/>
                </a:pPr>
                <a:r>
                  <a:rPr lang="en-US" dirty="0"/>
                  <a:t>An </a:t>
                </a:r>
                <a:r>
                  <a:rPr lang="en-US" b="1" dirty="0"/>
                  <a:t>affine not a linear relationship!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58458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  <a:endParaRPr lang="en-US" dirty="0"/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pPr lvl="1"/>
            <a:r>
              <a:rPr lang="en-US" b="1" dirty="0"/>
              <a:t>Small baseline </a:t>
            </a:r>
            <a:r>
              <a:rPr lang="en-US" dirty="0"/>
              <a:t>object tracking</a:t>
            </a:r>
          </a:p>
          <a:p>
            <a:pPr lvl="1"/>
            <a:r>
              <a:rPr lang="en-US" dirty="0"/>
              <a:t>Video stabilization 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pPr lvl="1"/>
            <a:r>
              <a:rPr lang="en-US" dirty="0"/>
              <a:t>Create panoramas</a:t>
            </a:r>
          </a:p>
          <a:p>
            <a:pPr lvl="1"/>
            <a:r>
              <a:rPr lang="en-US" dirty="0"/>
              <a:t>Complex medical image construction</a:t>
            </a:r>
          </a:p>
          <a:p>
            <a:r>
              <a:rPr lang="en-US" b="1" dirty="0"/>
              <a:t>3D depth map construction</a:t>
            </a:r>
          </a:p>
          <a:p>
            <a:pPr lvl="1"/>
            <a:r>
              <a:rPr lang="en-US" dirty="0"/>
              <a:t>Robotics and autonomous vehicles </a:t>
            </a:r>
          </a:p>
          <a:p>
            <a:pPr lvl="1"/>
            <a:r>
              <a:rPr lang="en-US" dirty="0"/>
              <a:t>Engineering and design</a:t>
            </a:r>
          </a:p>
          <a:p>
            <a:pPr lvl="1"/>
            <a:r>
              <a:rPr lang="en-US" dirty="0"/>
              <a:t>Medical imaging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</a:t>
                </a: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2350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Learn from multiple camera views of scene – more on this later</a:t>
            </a:r>
          </a:p>
          <a:p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calibration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b="1" dirty="0"/>
                  <a:t>A set of linear equations!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</a:t>
            </a:r>
            <a:r>
              <a:rPr lang="en-US" b="1" dirty="0"/>
              <a:t>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</a:t>
            </a:r>
            <a:r>
              <a:rPr lang="en-US" b="1" dirty="0"/>
              <a:t>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and </a:t>
            </a:r>
            <a:r>
              <a:rPr lang="en-US" b="1" dirty="0"/>
              <a:t>shearing</a:t>
            </a:r>
            <a:r>
              <a:rPr lang="en-US" dirty="0"/>
              <a:t>  </a:t>
            </a:r>
          </a:p>
          <a:p>
            <a:r>
              <a:rPr lang="en-US" b="1" dirty="0"/>
              <a:t>Projective</a:t>
            </a:r>
            <a:r>
              <a:rPr lang="en-US" dirty="0"/>
              <a:t> – </a:t>
            </a:r>
            <a:r>
              <a:rPr lang="en-US" b="1" dirty="0"/>
              <a:t>Perspective point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understand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understand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9695-BAC9-CF66-D51A-9AF64D3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Projective Geometry</a:t>
            </a:r>
          </a:p>
        </p:txBody>
      </p:sp>
    </p:spTree>
    <p:extLst>
      <p:ext uri="{BB962C8B-B14F-4D97-AF65-F5344CB8AC3E}">
        <p14:creationId xmlns:p14="http://schemas.microsoft.com/office/powerpoint/2010/main" val="488774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vector,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/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/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/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/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/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/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/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/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/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/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Planar Transformation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/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/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/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/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See from above, top view, 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68808"/>
            <a:ext cx="3984068" cy="135966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5" grpId="0" animBg="1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76" y="163741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Transformations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In top view, 4 points along a line on different </a:t>
            </a:r>
            <a:r>
              <a:rPr lang="en-US" b="1" dirty="0"/>
              <a:t>world planes   </a:t>
            </a:r>
          </a:p>
          <a:p>
            <a:r>
              <a:rPr lang="en-US" dirty="0"/>
              <a:t>All 3 sets of world plane points fall at the same points on the </a:t>
            </a:r>
            <a:r>
              <a:rPr lang="en-US" b="1" dirty="0"/>
              <a:t>image plane</a:t>
            </a:r>
          </a:p>
          <a:p>
            <a:r>
              <a:rPr lang="en-US" dirty="0"/>
              <a:t>Planar transformation are ambiguous if more than one depth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  <p:bldP spid="44" grpId="0"/>
      <p:bldP spid="5" grpId="0" animBg="1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planes, seen in top view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15227</TotalTime>
  <Words>2943</Words>
  <Application>Microsoft Office PowerPoint</Application>
  <PresentationFormat>Widescreen</PresentationFormat>
  <Paragraphs>577</Paragraphs>
  <Slides>68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Open Sans</vt:lpstr>
      <vt:lpstr>Script MT Bold</vt:lpstr>
      <vt:lpstr>Segoe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   Planar transformations</vt:lpstr>
      <vt:lpstr>Projective Geometry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Planar Transformation Problems</vt:lpstr>
      <vt:lpstr>Four Planar Transform Problems  </vt:lpstr>
      <vt:lpstr>Four Planar Transform Problems  </vt:lpstr>
      <vt:lpstr>Four Planar Transform Problems  </vt:lpstr>
      <vt:lpstr>Four Planar Transformation Problems </vt:lpstr>
      <vt:lpstr>Four Planar Transform Problems  </vt:lpstr>
      <vt:lpstr>Four Planar Transform Problems  </vt:lpstr>
      <vt:lpstr>Four Planar Transformation Problems </vt:lpstr>
      <vt:lpstr>Four Planar Transformation Problems </vt:lpstr>
      <vt:lpstr>Four Planar Transformation Problems </vt:lpstr>
      <vt:lpstr>Four Planar Transformation Problems </vt:lpstr>
      <vt:lpstr>Four Planar Transformation Problems</vt:lpstr>
      <vt:lpstr>Four Planar Transformation Problems  </vt:lpstr>
      <vt:lpstr>Four Transform Problems  </vt:lpstr>
      <vt:lpstr>Four Transformations </vt:lpstr>
      <vt:lpstr>Four Transformations </vt:lpstr>
      <vt:lpstr>Four Planar Transformation Problems  </vt:lpstr>
      <vt:lpstr>Four Planar Transformation Problems </vt:lpstr>
      <vt:lpstr>Four Planar Transformation Problems </vt:lpstr>
      <vt:lpstr>Four Planar Transformation Problems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Projective Transformations or Homography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499</cp:revision>
  <dcterms:created xsi:type="dcterms:W3CDTF">2022-01-24T17:07:03Z</dcterms:created>
  <dcterms:modified xsi:type="dcterms:W3CDTF">2025-04-03T18:18:55Z</dcterms:modified>
</cp:coreProperties>
</file>